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Barlow"/>
      <p:regular r:id="rId12"/>
    </p:embeddedFont>
    <p:embeddedFont>
      <p:font typeface="Barlow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slideLayout" Target="../slideLayouts/slideLayout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540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Typing Speed Test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9168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Made by Shafiuddin Seyam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58212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desktop GUI application built with Python and Tkinter, designed to test typing speed, accuracy, and track progress over time.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080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1480899"/>
            <a:ext cx="79644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Unlocking Your Typing Potential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58309" y="2843451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12971"/>
            <a:ext cx="6448544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518529"/>
            <a:ext cx="649962" cy="64996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65" y="2681049"/>
            <a:ext cx="259913" cy="324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5364" y="33850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Timed Challenges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05364" y="3871198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 in 1-minute countdown typing sessions to test your speed under pressure.</a:t>
            </a:r>
            <a:endParaRPr lang="en-US" sz="1700" dirty="0"/>
          </a:p>
        </p:txBody>
      </p:sp>
      <p:sp>
        <p:nvSpPr>
          <p:cNvPr id="10" name="Shape 5"/>
          <p:cNvSpPr/>
          <p:nvPr/>
        </p:nvSpPr>
        <p:spPr>
          <a:xfrm>
            <a:off x="7423428" y="2843451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28" y="2812971"/>
            <a:ext cx="6448663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778" y="2518529"/>
            <a:ext cx="649962" cy="649962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803" y="2681049"/>
            <a:ext cx="259913" cy="32492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70483" y="33850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Dynamic Content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7670483" y="3871198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a diverse library of random paragraphs to ensure varied and engaging practice.</a:t>
            </a:r>
            <a:endParaRPr lang="en-US" sz="1700" dirty="0"/>
          </a:p>
        </p:txBody>
      </p:sp>
      <p:sp>
        <p:nvSpPr>
          <p:cNvPr id="16" name="Shape 8"/>
          <p:cNvSpPr/>
          <p:nvPr/>
        </p:nvSpPr>
        <p:spPr>
          <a:xfrm>
            <a:off x="758309" y="5353169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322689"/>
            <a:ext cx="6448544" cy="12192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5028248"/>
            <a:ext cx="649962" cy="649962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2565" y="5190768"/>
            <a:ext cx="259913" cy="32492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05364" y="58947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Instant Feedback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1005364" y="6380917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real-time accuracy and receive immediate error highlighting for quick correction.</a:t>
            </a:r>
            <a:endParaRPr lang="en-US" sz="1700" dirty="0"/>
          </a:p>
        </p:txBody>
      </p:sp>
      <p:sp>
        <p:nvSpPr>
          <p:cNvPr id="22" name="Shape 11"/>
          <p:cNvSpPr/>
          <p:nvPr/>
        </p:nvSpPr>
        <p:spPr>
          <a:xfrm>
            <a:off x="7423428" y="5353169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3428" y="5322689"/>
            <a:ext cx="6448663" cy="121920"/>
          </a:xfrm>
          <a:prstGeom prst="rect">
            <a:avLst/>
          </a:prstGeom>
        </p:spPr>
      </p:pic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2778" y="5028248"/>
            <a:ext cx="649962" cy="649962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7803" y="5190768"/>
            <a:ext cx="259913" cy="324922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670483" y="58947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 Insights</a:t>
            </a:r>
            <a:endParaRPr lang="en-US" sz="2200" dirty="0"/>
          </a:p>
        </p:txBody>
      </p:sp>
      <p:sp>
        <p:nvSpPr>
          <p:cNvPr id="27" name="Text 13"/>
          <p:cNvSpPr/>
          <p:nvPr/>
        </p:nvSpPr>
        <p:spPr>
          <a:xfrm>
            <a:off x="7670483" y="6380917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detailed reports on typing speed and accuracy, with high score tracking for continuous improvement.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25454"/>
            <a:ext cx="35465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&amp; Requirements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2298263"/>
            <a:ext cx="90704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Built for Simplicity and Accessibility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355246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Technologies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58309" y="419659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3.13.5 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robust and versatile programming language at its foundation.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96574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Tkinter: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Python's standard GUI toolkit, enabling a native desktop experience.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73488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Built-in Modules: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Ensures zero external dependencies for easy deployment.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55246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Structure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87139" y="419659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highlight>
                  <a:srgbClr val="35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typing_speed_test.py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The main application script.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61903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highlight>
                  <a:srgbClr val="35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typing_results.csv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Stores your comprehensive test results.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38817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highlight>
                  <a:srgbClr val="35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high_score.txt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Records your top Words Per Minute (WPM).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767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 in Action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1849517"/>
            <a:ext cx="65764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Glimpse of the Interface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815" y="3026926"/>
            <a:ext cx="4681776" cy="319575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827" y="3026926"/>
            <a:ext cx="4729639" cy="31957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8309" y="660618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intuitive design and real-time feedback that make the Typing Speed Test both efficient and engaging.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896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Get Started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176248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Run It on Any OS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58309" y="3450074"/>
            <a:ext cx="4262914" cy="216575"/>
          </a:xfrm>
          <a:prstGeom prst="roundRect">
            <a:avLst>
              <a:gd name="adj" fmla="val 9003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974884" y="38832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Clone the Repository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74884" y="4369356"/>
            <a:ext cx="382976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highlight>
                  <a:srgbClr val="35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https://github.com/YOUR_USERNAME/typing-speed-test.git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4884" y="5539383"/>
            <a:ext cx="382976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the project files to your local machine.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183624" y="3125033"/>
            <a:ext cx="4263033" cy="216575"/>
          </a:xfrm>
          <a:prstGeom prst="roundRect">
            <a:avLst>
              <a:gd name="adj" fmla="val 9003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5400199" y="35581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Navigate to Directory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00199" y="4044315"/>
            <a:ext cx="3829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highlight>
                  <a:srgbClr val="35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typing-speed-test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400199" y="4520922"/>
            <a:ext cx="3829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Change to the project directory to access the application files.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09058" y="2800112"/>
            <a:ext cx="4263033" cy="216575"/>
          </a:xfrm>
          <a:prstGeom prst="roundRect">
            <a:avLst>
              <a:gd name="adj" fmla="val 9003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9825633" y="3233261"/>
            <a:ext cx="29194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Launch the Application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5633" y="3719393"/>
            <a:ext cx="3829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highlight>
                  <a:srgbClr val="35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typing_speed_test.py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825633" y="4196001"/>
            <a:ext cx="3829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 the main Python script to open the GUI application.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309" y="669309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Enjoy a seamless setup process and start improving your typing skills instantly!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2025-07-30T20:56:42Z</dcterms:created>
  <dcterms:modified xsi:type="dcterms:W3CDTF">2025-07-30T20:56:42Z</dcterms:modified>
</cp:coreProperties>
</file>